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9B3278-E11C-4360-952E-270E492D4A2B}" v="1" dt="2026-07-23T02:16:38.0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lentino, Francheska Angeli D." userId="47af6de0-5f34-4c86-8c4a-40d248e9eb3b" providerId="ADAL" clId="{95234569-FB8F-482A-AC2F-E6D87A1B5A37}"/>
    <pc:docChg chg="modSld">
      <pc:chgData name="Tolentino, Francheska Angeli D." userId="47af6de0-5f34-4c86-8c4a-40d248e9eb3b" providerId="ADAL" clId="{95234569-FB8F-482A-AC2F-E6D87A1B5A37}" dt="2026-07-23T02:16:38.083" v="0"/>
      <pc:docMkLst>
        <pc:docMk/>
      </pc:docMkLst>
      <pc:sldChg chg="addSp modSp modAnim">
        <pc:chgData name="Tolentino, Francheska Angeli D." userId="47af6de0-5f34-4c86-8c4a-40d248e9eb3b" providerId="ADAL" clId="{95234569-FB8F-482A-AC2F-E6D87A1B5A37}" dt="2026-07-23T02:16:38.083" v="0"/>
        <pc:sldMkLst>
          <pc:docMk/>
          <pc:sldMk cId="1413619816" sldId="256"/>
        </pc:sldMkLst>
        <pc:picChg chg="add mod">
          <ac:chgData name="Tolentino, Francheska Angeli D." userId="47af6de0-5f34-4c86-8c4a-40d248e9eb3b" providerId="ADAL" clId="{95234569-FB8F-482A-AC2F-E6D87A1B5A37}" dt="2026-07-23T02:16:38.083" v="0"/>
          <ac:picMkLst>
            <pc:docMk/>
            <pc:sldMk cId="1413619816" sldId="256"/>
            <ac:picMk id="4" creationId="{4E4A72C5-C528-01D4-78D1-95E1287C8E9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81C8B-1829-7FB9-16DC-9A307FCBD4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9F229E-623F-0D55-661F-ACDBA279AD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9D48B5-C728-960D-6CE3-0AF34B9A6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E0EA5-A106-4AA0-B06F-C65DFAE11B60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18180F-AF42-99AE-93A3-2A92A90BA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3937A-10F4-E658-FDDD-53A4218E9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50EC4-EBC0-4DFD-BA04-9F7026966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383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B2284B-8854-8FBD-7808-67ADD5315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3C8159-440B-D08D-4D34-E699468318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D69C5-28B9-D6D5-8D96-4FDE1F4D6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E0EA5-A106-4AA0-B06F-C65DFAE11B60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419A70-9CFD-C573-3636-634553E13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410DB8-D864-E5E4-4FD3-3EA220C86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50EC4-EBC0-4DFD-BA04-9F7026966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327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BDC8744-B004-769B-DC37-5513E2DF44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C33036-4E4C-21F3-9738-4B3868D936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C1834F-5C4A-9B22-BB0E-CDA0E2F2B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E0EA5-A106-4AA0-B06F-C65DFAE11B60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903706-64DB-2609-E89A-148F2D05E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CA962F-8204-1DAB-A48E-18E73D82F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50EC4-EBC0-4DFD-BA04-9F7026966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538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5D8E5-F3B8-613F-61DB-F1F12B3FD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E4040-5516-4C52-B834-A51C61D09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69A7E-086E-751D-1849-ADFEB774E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E0EA5-A106-4AA0-B06F-C65DFAE11B60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FB28B3-11C1-08A0-AFED-95E4C2C46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2F9736-F652-9080-8D77-049BD3026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50EC4-EBC0-4DFD-BA04-9F7026966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737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436F-8D1F-4D46-9499-77EC48456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0F1B1A-F4A6-AE51-D296-F185BE7877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CA73C3-C6B3-8752-6772-F4682890F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E0EA5-A106-4AA0-B06F-C65DFAE11B60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DFD087-D6B2-B618-EB8D-FE8633B8C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1C6FD2-6BF9-0DE8-5E98-4355BCBE6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50EC4-EBC0-4DFD-BA04-9F7026966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868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996B0-7161-2F55-4C3A-7DE0D2972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156B91-2517-EFE7-D705-EB555FE931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1BB4FF-DA58-59AD-09FE-18E6936EDF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60863E-2FE2-17C8-18E0-5A3C1FA48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E0EA5-A106-4AA0-B06F-C65DFAE11B60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C06FAA-50AF-CA3A-DA0E-67ED154E0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9A086E-CA30-BC52-EB03-FD32E6EA4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50EC4-EBC0-4DFD-BA04-9F7026966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88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B9D84-4C4F-D49B-51DB-EF7D8A7B2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A64E5-0E07-C26D-5BA5-A800A551F6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7CB47B-A8BA-6D9B-D6E7-43F4F396F1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B6EBF8-15DC-D503-4B59-DCFCABA393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9A1D376-55F9-9151-EC44-C599220227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F4D88F7-369F-3658-6803-EB3D0E992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E0EA5-A106-4AA0-B06F-C65DFAE11B60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5254F5-5C20-36C9-C857-476F0660A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469D12-9E88-4887-D59A-36EDF2FB9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50EC4-EBC0-4DFD-BA04-9F7026966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800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B25EE-FDCB-2AEC-118A-C708AB4DA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FE83EB-92FA-3185-1BD7-E628FC0B4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E0EA5-A106-4AA0-B06F-C65DFAE11B60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2E7557-0DEA-DB38-D5C0-D2B8249EA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942F4F-14BD-1E3B-8E40-CF839EAD3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50EC4-EBC0-4DFD-BA04-9F7026966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993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4FFB2EF-8EAC-7E19-291F-C07465915D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E0EA5-A106-4AA0-B06F-C65DFAE11B60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87A747-15CF-43EF-4059-15E937CAB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93D7AB-50CA-4158-34D0-2950C3E86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50EC4-EBC0-4DFD-BA04-9F7026966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127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A60CF-8B04-4169-AE6F-10678B695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50B7E0-4969-5E2A-5C07-4A87DD28D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8303B8-975D-7005-7D5F-6EDADAF207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BE80A3-8177-81C5-4897-76E08715F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E0EA5-A106-4AA0-B06F-C65DFAE11B60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E6F62F-9830-DA02-2C38-5E1ECDD16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C564FE-95DE-CF61-A72D-020C5D748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50EC4-EBC0-4DFD-BA04-9F7026966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478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B8CF0-7202-EF18-5660-0ECC4185F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3EE56D-C4B3-AF1F-D321-E1E3FE594D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817B90-20F6-CA94-F330-5C6B234C6C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116F64-7251-AE51-D556-9FFDD3C49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E0EA5-A106-4AA0-B06F-C65DFAE11B60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029697-F6C1-DB49-D2C9-2EE099FBC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A4F29-D147-C42B-B46A-B103240C0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50EC4-EBC0-4DFD-BA04-9F7026966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806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597CCA6-FF9C-C23D-BD3F-FCC313ACE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C2ADE4-28FF-1E67-670B-FA1009CE7D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40F891-DD02-F7C5-D369-4EC39D663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7E0EA5-A106-4AA0-B06F-C65DFAE11B60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6A4DFC-3AA8-B9FC-F415-09917384F6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022C8-0C27-2EAF-F7E2-F8E0F7A537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750EC4-EBC0-4DFD-BA04-9F7026966BB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A0105A-917C-F4FC-243C-731B1095F1F4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3500" y="63500"/>
            <a:ext cx="149383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FF">
                    <a:alpha val="50000"/>
                  </a:srgbClr>
                </a:solidFill>
                <a:latin typeface="Aptos" panose="020B0004020202020204" pitchFamily="34" charset="0"/>
              </a:rPr>
              <a:t>           INTERNAL USE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908230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742E7-7AF6-D295-6CAE-0E5E139D492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F27BCF-98D2-768F-2FA5-5D439C97AA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VEHICLE DATA FORM GUIDE">
            <a:hlinkClick r:id="" action="ppaction://media"/>
            <a:extLst>
              <a:ext uri="{FF2B5EF4-FFF2-40B4-BE49-F238E27FC236}">
                <a16:creationId xmlns:a16="http://schemas.microsoft.com/office/drawing/2014/main" id="{4E4A72C5-C528-01D4-78D1-95E1287C8E9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619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9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4cd9d39-b7c0-4cb2-b5e2-5f14ff3e24b8" xsi:nil="true"/>
    <lcf76f155ced4ddcb4097134ff3c332f xmlns="e0e68f06-3b3b-40c0-b1de-e121bc8e7665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033F6733506064C94018DB2AEAF93A6" ma:contentTypeVersion="19" ma:contentTypeDescription="Create a new document." ma:contentTypeScope="" ma:versionID="b628f809bbf4a27982034dd350f9a6c7">
  <xsd:schema xmlns:xsd="http://www.w3.org/2001/XMLSchema" xmlns:xs="http://www.w3.org/2001/XMLSchema" xmlns:p="http://schemas.microsoft.com/office/2006/metadata/properties" xmlns:ns2="e0e68f06-3b3b-40c0-b1de-e121bc8e7665" xmlns:ns3="f4cd9d39-b7c0-4cb2-b5e2-5f14ff3e24b8" targetNamespace="http://schemas.microsoft.com/office/2006/metadata/properties" ma:root="true" ma:fieldsID="ef0559c36ba462d9f3c39008b5b313da" ns2:_="" ns3:_="">
    <xsd:import namespace="e0e68f06-3b3b-40c0-b1de-e121bc8e7665"/>
    <xsd:import namespace="f4cd9d39-b7c0-4cb2-b5e2-5f14ff3e24b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e68f06-3b3b-40c0-b1de-e121bc8e766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44e33579-195b-4e48-92f4-ff24d175a42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cd9d39-b7c0-4cb2-b5e2-5f14ff3e24b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ec873daa-a738-4b46-a564-829d86f098dc}" ma:internalName="TaxCatchAll" ma:showField="CatchAllData" ma:web="f4cd9d39-b7c0-4cb2-b5e2-5f14ff3e24b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CB3E9BA-6ECF-4B27-A9D4-CE1409DA2E90}">
  <ds:schemaRefs>
    <ds:schemaRef ds:uri="e0e68f06-3b3b-40c0-b1de-e121bc8e7665"/>
    <ds:schemaRef ds:uri="http://schemas.microsoft.com/office/2006/documentManagement/types"/>
    <ds:schemaRef ds:uri="http://purl.org/dc/elements/1.1/"/>
    <ds:schemaRef ds:uri="f4cd9d39-b7c0-4cb2-b5e2-5f14ff3e24b8"/>
    <ds:schemaRef ds:uri="http://schemas.microsoft.com/office/2006/metadata/properties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F8A64C0-7A5B-4086-836E-F83DA43D7B1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EDE214B-4771-46E8-B8DB-0986508366D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0e68f06-3b3b-40c0-b1de-e121bc8e7665"/>
    <ds:schemaRef ds:uri="f4cd9d39-b7c0-4cb2-b5e2-5f14ff3e24b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Widescreen</PresentationFormat>
  <Paragraphs>0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Tolentino, Francheska Angeli D.</dc:creator>
  <cp:lastModifiedBy>Dagdagan, Ma. Clarissa Y.</cp:lastModifiedBy>
  <cp:revision>2</cp:revision>
  <dcterms:created xsi:type="dcterms:W3CDTF">2026-07-23T02:15:36Z</dcterms:created>
  <dcterms:modified xsi:type="dcterms:W3CDTF">2026-07-23T05:51:52Z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b1603f7-4de3-4def-a92c-81c2f6201ef7_Enabled">
    <vt:lpwstr>true</vt:lpwstr>
  </property>
  <property fmtid="{D5CDD505-2E9C-101B-9397-08002B2CF9AE}" pid="3" name="MSIP_Label_8b1603f7-4de3-4def-a92c-81c2f6201ef7_SetDate">
    <vt:lpwstr>2026-07-23T02:15:36Z</vt:lpwstr>
  </property>
  <property fmtid="{D5CDD505-2E9C-101B-9397-08002B2CF9AE}" pid="4" name="MSIP_Label_8b1603f7-4de3-4def-a92c-81c2f6201ef7_Method">
    <vt:lpwstr>Standard</vt:lpwstr>
  </property>
  <property fmtid="{D5CDD505-2E9C-101B-9397-08002B2CF9AE}" pid="5" name="MSIP_Label_8b1603f7-4de3-4def-a92c-81c2f6201ef7_Name">
    <vt:lpwstr>8b1603f7-4de3-4def-a92c-81c2f6201ef7</vt:lpwstr>
  </property>
  <property fmtid="{D5CDD505-2E9C-101B-9397-08002B2CF9AE}" pid="6" name="MSIP_Label_8b1603f7-4de3-4def-a92c-81c2f6201ef7_SiteId">
    <vt:lpwstr>12667cf3-9144-479f-98be-8a30e0577b41</vt:lpwstr>
  </property>
  <property fmtid="{D5CDD505-2E9C-101B-9397-08002B2CF9AE}" pid="7" name="MSIP_Label_8b1603f7-4de3-4def-a92c-81c2f6201ef7_ActionId">
    <vt:lpwstr>3b19ab20-9ed2-4d9e-98ff-725f7da9795b</vt:lpwstr>
  </property>
  <property fmtid="{D5CDD505-2E9C-101B-9397-08002B2CF9AE}" pid="8" name="MSIP_Label_8b1603f7-4de3-4def-a92c-81c2f6201ef7_ContentBits">
    <vt:lpwstr>1</vt:lpwstr>
  </property>
  <property fmtid="{D5CDD505-2E9C-101B-9397-08002B2CF9AE}" pid="9" name="MSIP_Label_8b1603f7-4de3-4def-a92c-81c2f6201ef7_Tag">
    <vt:lpwstr>10, 3, 0, 1</vt:lpwstr>
  </property>
  <property fmtid="{D5CDD505-2E9C-101B-9397-08002B2CF9AE}" pid="10" name="ClassificationContentMarkingHeaderLocations">
    <vt:lpwstr>Office Theme:8</vt:lpwstr>
  </property>
  <property fmtid="{D5CDD505-2E9C-101B-9397-08002B2CF9AE}" pid="11" name="ClassificationContentMarkingHeaderText">
    <vt:lpwstr>           INTERNAL USE               </vt:lpwstr>
  </property>
  <property fmtid="{D5CDD505-2E9C-101B-9397-08002B2CF9AE}" pid="12" name="ContentTypeId">
    <vt:lpwstr>0x0101001033F6733506064C94018DB2AEAF93A6</vt:lpwstr>
  </property>
</Properties>
</file>